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966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3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7910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93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79254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063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670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35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2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263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198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386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0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549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44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502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02160-6745-49EC-A2D3-3FE002660D82}" type="datetimeFigureOut">
              <a:rPr lang="en-US" smtClean="0"/>
              <a:t>12/26/2024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F81379D-DA21-4552-B327-6059AB62A0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70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3A82E7-CCC2-A66B-FD25-213B6514F0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10600" y="156375"/>
            <a:ext cx="85963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LE Series Programmable Logic Controller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4B5823-22BC-D72F-2E45-47A5D36065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667" y="892543"/>
            <a:ext cx="4825401" cy="25853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382C87-B70D-9F5F-9C8D-350B4C43B177}"/>
              </a:ext>
            </a:extLst>
          </p:cNvPr>
          <p:cNvSpPr txBox="1"/>
          <p:nvPr/>
        </p:nvSpPr>
        <p:spPr>
          <a:xfrm>
            <a:off x="348927" y="892543"/>
            <a:ext cx="572452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LE Series PLC includes various kinds of CPU modules and expansion modules, and works with</a:t>
            </a:r>
          </a:p>
          <a:p>
            <a:r>
              <a:rPr lang="en-US" sz="1200" dirty="0"/>
              <a:t>powerful Auto Think Programming Software which has abundant instruction sets and functions</a:t>
            </a:r>
          </a:p>
          <a:p>
            <a:r>
              <a:rPr lang="en-US" sz="1200" dirty="0"/>
              <a:t>library. LE PLC is appreciated by its stable performance, reliable quality, convenient maintenance </a:t>
            </a:r>
          </a:p>
          <a:p>
            <a:r>
              <a:rPr lang="en-US" sz="1200" dirty="0"/>
              <a:t>and competitive price and has been applied widely in various industries of automation field.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D6A9AF-DBFE-3340-AB71-8782EFB647ED}"/>
              </a:ext>
            </a:extLst>
          </p:cNvPr>
          <p:cNvSpPr txBox="1"/>
          <p:nvPr/>
        </p:nvSpPr>
        <p:spPr>
          <a:xfrm>
            <a:off x="348927" y="2541715"/>
            <a:ext cx="6005223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LE series programmable logic controller (PLC) is a new generation high-performance micro PLC </a:t>
            </a:r>
          </a:p>
          <a:p>
            <a:r>
              <a:rPr lang="en-US" sz="1200" dirty="0"/>
              <a:t>offered by HollySys. This product fully takes the seamless integration of the system, controller, HMI </a:t>
            </a:r>
          </a:p>
          <a:p>
            <a:r>
              <a:rPr lang="en-US" sz="1200" dirty="0"/>
              <a:t>and software and the requirement for efficient coordination into consideration, and further improve </a:t>
            </a:r>
          </a:p>
          <a:p>
            <a:r>
              <a:rPr lang="en-US" sz="1200" dirty="0"/>
              <a:t>product’s portfolio.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 Main features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Compact design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Simple and reliable installation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Various module types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Powerful analog processing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Abundant instruction sets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Special power-loss protection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Off-line simulation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IEC Standard programming languages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/>
              <a:t> Application scenarios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Punching machinery, printing machinery, textile machinery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Construction machinery, packaging machinery, plastics machinery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Motion control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Environmental control equipment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Central air conditioner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sz="1200" dirty="0"/>
              <a:t> Elevator control</a:t>
            </a:r>
          </a:p>
        </p:txBody>
      </p:sp>
    </p:spTree>
    <p:extLst>
      <p:ext uri="{BB962C8B-B14F-4D97-AF65-F5344CB8AC3E}">
        <p14:creationId xmlns:p14="http://schemas.microsoft.com/office/powerpoint/2010/main" val="4048410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195721-BFC7-2E90-2584-DE4CAF51D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255" y="278363"/>
            <a:ext cx="5777745" cy="40570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39CFAAC-0926-9BBA-3563-449851940BC1}"/>
              </a:ext>
            </a:extLst>
          </p:cNvPr>
          <p:cNvSpPr txBox="1"/>
          <p:nvPr/>
        </p:nvSpPr>
        <p:spPr>
          <a:xfrm>
            <a:off x="1800727" y="4335436"/>
            <a:ext cx="24183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-HT8C21T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1C7318-6E80-AF6D-45D8-D3D16321FAB7}"/>
              </a:ext>
            </a:extLst>
          </p:cNvPr>
          <p:cNvSpPr txBox="1"/>
          <p:nvPr/>
        </p:nvSpPr>
        <p:spPr>
          <a:xfrm>
            <a:off x="6547766" y="1889804"/>
            <a:ext cx="532597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12.1 inches with 800×600 resolutions, 2.6 million color TFT, Memory 12M also Length width ratio 4:3 number of communication = 2, with RJ45 &amp; USB A &amp; USB B</a:t>
            </a:r>
          </a:p>
        </p:txBody>
      </p:sp>
    </p:spTree>
    <p:extLst>
      <p:ext uri="{BB962C8B-B14F-4D97-AF65-F5344CB8AC3E}">
        <p14:creationId xmlns:p14="http://schemas.microsoft.com/office/powerpoint/2010/main" val="2111944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7C0DF88-CEC1-3673-C22B-BD65031EC71F}"/>
              </a:ext>
            </a:extLst>
          </p:cNvPr>
          <p:cNvSpPr txBox="1"/>
          <p:nvPr/>
        </p:nvSpPr>
        <p:spPr>
          <a:xfrm>
            <a:off x="606226" y="0"/>
            <a:ext cx="111526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u="sng" dirty="0"/>
              <a:t>LE Series Programmable Logic Controller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81ACCF-DA01-35AB-D511-A6DA646AB7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39" t="3036" r="4567" b="4333"/>
          <a:stretch/>
        </p:blipFill>
        <p:spPr>
          <a:xfrm>
            <a:off x="1577047" y="702735"/>
            <a:ext cx="2321781" cy="25921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066CF47-5EB7-9C76-1E40-28F73E1060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331" t="10986" r="7624" b="4771"/>
          <a:stretch/>
        </p:blipFill>
        <p:spPr>
          <a:xfrm>
            <a:off x="1386156" y="3956092"/>
            <a:ext cx="2888713" cy="216705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92722E1-EBBE-BFF4-2C95-0A49C748259B}"/>
              </a:ext>
            </a:extLst>
          </p:cNvPr>
          <p:cNvSpPr txBox="1"/>
          <p:nvPr/>
        </p:nvSpPr>
        <p:spPr>
          <a:xfrm>
            <a:off x="1577046" y="3352702"/>
            <a:ext cx="23217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-LE5104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65C5D2-9A9A-BF47-C742-0EEAACDDF687}"/>
              </a:ext>
            </a:extLst>
          </p:cNvPr>
          <p:cNvSpPr txBox="1"/>
          <p:nvPr/>
        </p:nvSpPr>
        <p:spPr>
          <a:xfrm>
            <a:off x="5460983" y="1398633"/>
            <a:ext cx="30029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14 points I/O CPU module, DC24V power supply, DI 8 × DC24V, DO 6 × transistor output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0CE060-361C-0B60-D20B-5383FBF34620}"/>
              </a:ext>
            </a:extLst>
          </p:cNvPr>
          <p:cNvSpPr txBox="1"/>
          <p:nvPr/>
        </p:nvSpPr>
        <p:spPr>
          <a:xfrm>
            <a:off x="1642265" y="6096105"/>
            <a:ext cx="21913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 LE5106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1ED066-7C84-33D9-3DE7-BCF8BD165C8A}"/>
              </a:ext>
            </a:extLst>
          </p:cNvPr>
          <p:cNvSpPr txBox="1"/>
          <p:nvPr/>
        </p:nvSpPr>
        <p:spPr>
          <a:xfrm>
            <a:off x="5310648" y="4439453"/>
            <a:ext cx="28887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24 points I/O CPU module, DC24V power supply, DI 14 × DC24V, DO 10 × transistor output </a:t>
            </a:r>
          </a:p>
        </p:txBody>
      </p:sp>
    </p:spTree>
    <p:extLst>
      <p:ext uri="{BB962C8B-B14F-4D97-AF65-F5344CB8AC3E}">
        <p14:creationId xmlns:p14="http://schemas.microsoft.com/office/powerpoint/2010/main" val="1669252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A38CB9-0763-4C5C-496F-662842320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975" y="388114"/>
            <a:ext cx="3105175" cy="23467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5431E6-6D1D-DDD5-1F85-6382F90E9E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53" t="3237" r="3130" b="2739"/>
          <a:stretch/>
        </p:blipFill>
        <p:spPr>
          <a:xfrm>
            <a:off x="1070975" y="3321423"/>
            <a:ext cx="3244133" cy="24569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445830-2F07-9B06-11FF-8546AEBB34D0}"/>
              </a:ext>
            </a:extLst>
          </p:cNvPr>
          <p:cNvSpPr txBox="1"/>
          <p:nvPr/>
        </p:nvSpPr>
        <p:spPr>
          <a:xfrm>
            <a:off x="1546702" y="2734882"/>
            <a:ext cx="2153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LE5107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2D3A9A2-6179-F94D-73E8-5872B36758FE}"/>
              </a:ext>
            </a:extLst>
          </p:cNvPr>
          <p:cNvSpPr txBox="1"/>
          <p:nvPr/>
        </p:nvSpPr>
        <p:spPr>
          <a:xfrm>
            <a:off x="5690171" y="822832"/>
            <a:ext cx="28711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24 points I/O CPU module, AC230V power supply, DI 14 × DC24V, DO 10 × relay output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1AA54A-66CD-E4D4-3A35-40C9F3F8128A}"/>
              </a:ext>
            </a:extLst>
          </p:cNvPr>
          <p:cNvSpPr txBox="1"/>
          <p:nvPr/>
        </p:nvSpPr>
        <p:spPr>
          <a:xfrm>
            <a:off x="1526498" y="5880881"/>
            <a:ext cx="23330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LE5107E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C88275-B308-003E-8D14-AEDFD7AA52C3}"/>
              </a:ext>
            </a:extLst>
          </p:cNvPr>
          <p:cNvSpPr txBox="1"/>
          <p:nvPr/>
        </p:nvSpPr>
        <p:spPr>
          <a:xfrm>
            <a:off x="5678125" y="3811236"/>
            <a:ext cx="377655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24 points I/O CPU module, AC230V power supply, DI 12 × DC24V, DO 8 × relay output, 2×AI (4 ~ 20mA / 0 ~ 20mA / 0 ~ 10V), 2 × AO (4 ~ 20mA / 0 ~ 20mA / 0 ~ 10V</a:t>
            </a:r>
          </a:p>
        </p:txBody>
      </p:sp>
    </p:spTree>
    <p:extLst>
      <p:ext uri="{BB962C8B-B14F-4D97-AF65-F5344CB8AC3E}">
        <p14:creationId xmlns:p14="http://schemas.microsoft.com/office/powerpoint/2010/main" val="3370786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E1305E-F37D-B336-9272-14AD65D77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0163" y="253987"/>
            <a:ext cx="3202280" cy="20284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00407F-FAAE-69FC-14C6-45455B9E18DF}"/>
              </a:ext>
            </a:extLst>
          </p:cNvPr>
          <p:cNvSpPr txBox="1"/>
          <p:nvPr/>
        </p:nvSpPr>
        <p:spPr>
          <a:xfrm>
            <a:off x="1712275" y="2282478"/>
            <a:ext cx="2083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No.LE5108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0141A0-B0EF-864A-7A63-AC80E8B0A2D1}"/>
              </a:ext>
            </a:extLst>
          </p:cNvPr>
          <p:cNvSpPr txBox="1"/>
          <p:nvPr/>
        </p:nvSpPr>
        <p:spPr>
          <a:xfrm>
            <a:off x="6005225" y="668067"/>
            <a:ext cx="301327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40 points I/O CPU module, DC24V power supply, DI 24 × DC24V, DO 16 × transistor output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48A592-A95E-5ADA-55DC-F0C2A3AF4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0163" y="3440519"/>
            <a:ext cx="3068079" cy="229210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73436FD-0A1A-EE7A-A10D-18A864815412}"/>
              </a:ext>
            </a:extLst>
          </p:cNvPr>
          <p:cNvSpPr txBox="1"/>
          <p:nvPr/>
        </p:nvSpPr>
        <p:spPr>
          <a:xfrm>
            <a:off x="1601263" y="5732624"/>
            <a:ext cx="21308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LE5107L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73644A6-2EDB-156E-47C3-17E2ACADEDFA}"/>
              </a:ext>
            </a:extLst>
          </p:cNvPr>
          <p:cNvSpPr txBox="1"/>
          <p:nvPr/>
        </p:nvSpPr>
        <p:spPr>
          <a:xfrm>
            <a:off x="6005225" y="3683952"/>
            <a:ext cx="35421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24 points I/O CPU module, AC230V power supply, DI 14 × DC24V, DO 10 × relay output, economy</a:t>
            </a:r>
          </a:p>
        </p:txBody>
      </p:sp>
    </p:spTree>
    <p:extLst>
      <p:ext uri="{BB962C8B-B14F-4D97-AF65-F5344CB8AC3E}">
        <p14:creationId xmlns:p14="http://schemas.microsoft.com/office/powerpoint/2010/main" val="4108139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71A2DC-8CBF-C8F5-C490-C7D8A2866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223" y="466165"/>
            <a:ext cx="3469601" cy="268048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2AEAF5-48B4-B7F2-900B-16E295E2CB38}"/>
              </a:ext>
            </a:extLst>
          </p:cNvPr>
          <p:cNvSpPr txBox="1"/>
          <p:nvPr/>
        </p:nvSpPr>
        <p:spPr>
          <a:xfrm>
            <a:off x="1722214" y="3059668"/>
            <a:ext cx="2319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Model No. LE5109L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7BF31D-F7B9-ABBB-9511-9F15BF840814}"/>
              </a:ext>
            </a:extLst>
          </p:cNvPr>
          <p:cNvSpPr txBox="1"/>
          <p:nvPr/>
        </p:nvSpPr>
        <p:spPr>
          <a:xfrm>
            <a:off x="6221505" y="1206241"/>
            <a:ext cx="27790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rtl="0" eaLnBrk="1" latinLnBrk="0" hangingPunct="1"/>
            <a:r>
              <a:rPr lang="en-US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24 points I/O CPU module, AC230V power supply, DI 24 × DC24V, DO 16 × relay output, economy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64398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0205D-4A10-2C9B-24F1-CD2BA7A7E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Human Machine Interface HMI Display Panel Product</a:t>
            </a:r>
            <a:br>
              <a:rPr lang="en-US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A1F874-FC89-7CE0-AAAE-E26565606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317833"/>
            <a:ext cx="3053818" cy="22223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37BE7D-2205-C374-B773-24333F7FF982}"/>
              </a:ext>
            </a:extLst>
          </p:cNvPr>
          <p:cNvSpPr txBox="1"/>
          <p:nvPr/>
        </p:nvSpPr>
        <p:spPr>
          <a:xfrm>
            <a:off x="3966411" y="2045694"/>
            <a:ext cx="652512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 Series HMI is a high-quality human machine interface product, integrating entirely CPU unit, input and</a:t>
            </a:r>
          </a:p>
          <a:p>
            <a:r>
              <a:rPr lang="en-US" dirty="0"/>
              <a:t>output unit, display, memory and other module units. It can be widely applied in industrial control systems</a:t>
            </a:r>
          </a:p>
          <a:p>
            <a:r>
              <a:rPr lang="en-US" dirty="0"/>
              <a:t>of all sectors of industry.</a:t>
            </a:r>
          </a:p>
          <a:p>
            <a:r>
              <a:rPr lang="en-US" dirty="0"/>
              <a:t>With the optimal design via hardware and software, it accords with requirements of machine control for</a:t>
            </a:r>
          </a:p>
          <a:p>
            <a:r>
              <a:rPr lang="en-US" dirty="0"/>
              <a:t>touch precision and accuracy, as well as for screen colors.</a:t>
            </a:r>
          </a:p>
          <a:p>
            <a:r>
              <a:rPr lang="en-US" dirty="0"/>
              <a:t>On the basis of the previous version, HT8001CN makes great improvements with a faster boot time,</a:t>
            </a:r>
          </a:p>
          <a:p>
            <a:r>
              <a:rPr lang="en-US" dirty="0"/>
              <a:t>higher page switching speed, higher communication speed, and higher sensitivity than before.</a:t>
            </a:r>
          </a:p>
        </p:txBody>
      </p:sp>
    </p:spTree>
    <p:extLst>
      <p:ext uri="{BB962C8B-B14F-4D97-AF65-F5344CB8AC3E}">
        <p14:creationId xmlns:p14="http://schemas.microsoft.com/office/powerpoint/2010/main" val="12561386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1DD2D1E-EE64-30D9-6625-5F65E375E75E}"/>
              </a:ext>
            </a:extLst>
          </p:cNvPr>
          <p:cNvSpPr txBox="1"/>
          <p:nvPr/>
        </p:nvSpPr>
        <p:spPr>
          <a:xfrm>
            <a:off x="1400027" y="2883025"/>
            <a:ext cx="26108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- HT8421T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2F3C4F-FEF1-07AB-D48A-0E66591FBAA6}"/>
              </a:ext>
            </a:extLst>
          </p:cNvPr>
          <p:cNvSpPr txBox="1"/>
          <p:nvPr/>
        </p:nvSpPr>
        <p:spPr>
          <a:xfrm>
            <a:off x="5268180" y="958724"/>
            <a:ext cx="43113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4.3 inches with 480×272 resolutions, 2.6 million color TFT, Memory 12M also Length width ratio 16:9 number of communication = 1, with USB A &amp; USB B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C76CF09-F8C2-6FDC-6BB7-6AC805677A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75" t="38481" r="58673" b="16501"/>
          <a:stretch/>
        </p:blipFill>
        <p:spPr>
          <a:xfrm>
            <a:off x="820505" y="3605643"/>
            <a:ext cx="3769896" cy="26482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C989AC-0A6B-8691-0A01-E96660AA1EAB}"/>
              </a:ext>
            </a:extLst>
          </p:cNvPr>
          <p:cNvSpPr txBox="1"/>
          <p:nvPr/>
        </p:nvSpPr>
        <p:spPr>
          <a:xfrm>
            <a:off x="1400027" y="6245894"/>
            <a:ext cx="27071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-HT8701TE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384622D-4CA7-49DE-A85D-13C6F79A4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1750" t="42692" r="9434" b="22592"/>
          <a:stretch/>
        </p:blipFill>
        <p:spPr>
          <a:xfrm>
            <a:off x="1149369" y="552290"/>
            <a:ext cx="3208422" cy="233073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F56636C-AD04-4142-8C62-E3ACD7AA89E2}"/>
              </a:ext>
            </a:extLst>
          </p:cNvPr>
          <p:cNvSpPr txBox="1"/>
          <p:nvPr/>
        </p:nvSpPr>
        <p:spPr>
          <a:xfrm>
            <a:off x="6070286" y="4052617"/>
            <a:ext cx="320842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7.0 inches with 800×480 resolutions, 2.6 million color TFT, Memory 12M also Length width ratio 16:9 number of communication = 2, with RJ45 &amp; USB A &amp; USB B</a:t>
            </a:r>
          </a:p>
        </p:txBody>
      </p:sp>
    </p:spTree>
    <p:extLst>
      <p:ext uri="{BB962C8B-B14F-4D97-AF65-F5344CB8AC3E}">
        <p14:creationId xmlns:p14="http://schemas.microsoft.com/office/powerpoint/2010/main" val="2792413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6793A8-718C-581A-14B2-D08FB211A5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75" t="38481" r="58673" b="16501"/>
          <a:stretch/>
        </p:blipFill>
        <p:spPr>
          <a:xfrm>
            <a:off x="954504" y="255202"/>
            <a:ext cx="3769896" cy="26482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DB8DF8-B522-EDE0-2F1B-9A4890644942}"/>
              </a:ext>
            </a:extLst>
          </p:cNvPr>
          <p:cNvSpPr txBox="1"/>
          <p:nvPr/>
        </p:nvSpPr>
        <p:spPr>
          <a:xfrm>
            <a:off x="1552072" y="2945903"/>
            <a:ext cx="2658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- HT8701T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EACD3C-DC78-EC44-0D9C-5762985E6E87}"/>
              </a:ext>
            </a:extLst>
          </p:cNvPr>
          <p:cNvSpPr txBox="1"/>
          <p:nvPr/>
        </p:nvSpPr>
        <p:spPr>
          <a:xfrm>
            <a:off x="5542546" y="888230"/>
            <a:ext cx="43273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7.0 inches with 800×480 resolutions, 2.6 million color TFT, Memory 12M also Length width ratio 16:9 number of communication = 2, with USB A &amp; USB B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2ABA10C-ECCB-EAA0-AB98-B2CD3CD81B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75" t="38481" r="58673" b="16501"/>
          <a:stretch/>
        </p:blipFill>
        <p:spPr>
          <a:xfrm>
            <a:off x="996613" y="3527611"/>
            <a:ext cx="3769896" cy="264827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BDAE9B2-0B05-73D1-5835-D564818AC97A}"/>
              </a:ext>
            </a:extLst>
          </p:cNvPr>
          <p:cNvSpPr txBox="1"/>
          <p:nvPr/>
        </p:nvSpPr>
        <p:spPr>
          <a:xfrm>
            <a:off x="1688429" y="6140362"/>
            <a:ext cx="2658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- HT8721T</a:t>
            </a: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4BEE3D-FFC8-71CB-5316-FF51BBBBB3B3}"/>
              </a:ext>
            </a:extLst>
          </p:cNvPr>
          <p:cNvSpPr txBox="1"/>
          <p:nvPr/>
        </p:nvSpPr>
        <p:spPr>
          <a:xfrm>
            <a:off x="5542546" y="4366499"/>
            <a:ext cx="43273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7.0 inches with 800×480 resolutions, 2.6 million color TFT, Memory 12M also Length width ratio 16:9 number of communication = 1, with USB A &amp; USB B</a:t>
            </a:r>
          </a:p>
        </p:txBody>
      </p:sp>
    </p:spTree>
    <p:extLst>
      <p:ext uri="{BB962C8B-B14F-4D97-AF65-F5344CB8AC3E}">
        <p14:creationId xmlns:p14="http://schemas.microsoft.com/office/powerpoint/2010/main" val="682824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DA7A43-70FB-895B-A57F-D0A2B05C31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75" t="38481" r="58673" b="16501"/>
          <a:stretch/>
        </p:blipFill>
        <p:spPr>
          <a:xfrm>
            <a:off x="839494" y="176227"/>
            <a:ext cx="4176965" cy="29342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2475D7-A48D-7973-24E3-6F9218044968}"/>
              </a:ext>
            </a:extLst>
          </p:cNvPr>
          <p:cNvSpPr txBox="1"/>
          <p:nvPr/>
        </p:nvSpPr>
        <p:spPr>
          <a:xfrm>
            <a:off x="1686718" y="3110459"/>
            <a:ext cx="2482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- HT8A01TE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CF1AC5-96DE-F55F-1B10-EB70AD63A526}"/>
              </a:ext>
            </a:extLst>
          </p:cNvPr>
          <p:cNvSpPr txBox="1"/>
          <p:nvPr/>
        </p:nvSpPr>
        <p:spPr>
          <a:xfrm>
            <a:off x="5277145" y="1181678"/>
            <a:ext cx="54663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10.2 inches with 1024×600 resolutions, 2.6 million color TFT, Memory 12M also Length width ratio 16:9 number of communication = 2, with RJ45 &amp; USB A &amp; USB B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E65BD9-53E1-EBA9-98AD-26A986565F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475" t="38481" r="58673" b="16501"/>
          <a:stretch/>
        </p:blipFill>
        <p:spPr>
          <a:xfrm>
            <a:off x="839494" y="3464859"/>
            <a:ext cx="4176965" cy="293423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9179434-1A96-6D5B-22C3-28B943AB0A94}"/>
              </a:ext>
            </a:extLst>
          </p:cNvPr>
          <p:cNvSpPr txBox="1"/>
          <p:nvPr/>
        </p:nvSpPr>
        <p:spPr>
          <a:xfrm>
            <a:off x="1686717" y="6384159"/>
            <a:ext cx="24825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Model No. - HT8A01T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4156FC-7AE3-01C7-D57D-BC2C29943004}"/>
              </a:ext>
            </a:extLst>
          </p:cNvPr>
          <p:cNvSpPr txBox="1"/>
          <p:nvPr/>
        </p:nvSpPr>
        <p:spPr>
          <a:xfrm>
            <a:off x="5557885" y="4326213"/>
            <a:ext cx="5466347" cy="1200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10.2 inches with 1024×600 resolutions, 2.6 million color TFT, Memory 12M also Length width ratio 16:9 number of communication = 2, with USB A &amp; USB B</a:t>
            </a:r>
          </a:p>
        </p:txBody>
      </p:sp>
    </p:spTree>
    <p:extLst>
      <p:ext uri="{BB962C8B-B14F-4D97-AF65-F5344CB8AC3E}">
        <p14:creationId xmlns:p14="http://schemas.microsoft.com/office/powerpoint/2010/main" val="244331299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</TotalTime>
  <Words>773</Words>
  <Application>Microsoft Office PowerPoint</Application>
  <PresentationFormat>Widescreen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Wingdings 3</vt:lpstr>
      <vt:lpstr>Facet</vt:lpstr>
      <vt:lpstr>LE Series Programmable Logic Controller </vt:lpstr>
      <vt:lpstr>PowerPoint Presentation</vt:lpstr>
      <vt:lpstr>PowerPoint Presentation</vt:lpstr>
      <vt:lpstr>PowerPoint Presentation</vt:lpstr>
      <vt:lpstr>PowerPoint Presentation</vt:lpstr>
      <vt:lpstr>Human Machine Interface HMI Display Panel Product 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LENOVO</cp:lastModifiedBy>
  <cp:revision>8</cp:revision>
  <dcterms:created xsi:type="dcterms:W3CDTF">2024-12-24T08:14:42Z</dcterms:created>
  <dcterms:modified xsi:type="dcterms:W3CDTF">2024-12-26T04:31:00Z</dcterms:modified>
</cp:coreProperties>
</file>